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759E87-3D30-4928-8C9A-0643DFC8DE63}" v="101" dt="2024-12-08T17:15:00.0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NOR ." userId="73e339597f740e8f" providerId="Windows Live" clId="Web-{13759E87-3D30-4928-8C9A-0643DFC8DE63}"/>
    <pc:docChg chg="addSld modSld addMainMaster delMainMaster">
      <pc:chgData name="TINOR ." userId="73e339597f740e8f" providerId="Windows Live" clId="Web-{13759E87-3D30-4928-8C9A-0643DFC8DE63}" dt="2024-12-08T17:15:00.003" v="92"/>
      <pc:docMkLst>
        <pc:docMk/>
      </pc:docMkLst>
      <pc:sldChg chg="addSp delSp modSp mod setBg modClrScheme chgLayout">
        <pc:chgData name="TINOR ." userId="73e339597f740e8f" providerId="Windows Live" clId="Web-{13759E87-3D30-4928-8C9A-0643DFC8DE63}" dt="2024-12-08T17:15:00.003" v="92"/>
        <pc:sldMkLst>
          <pc:docMk/>
          <pc:sldMk cId="109857222" sldId="256"/>
        </pc:sldMkLst>
        <pc:spChg chg="del">
          <ac:chgData name="TINOR ." userId="73e339597f740e8f" providerId="Windows Live" clId="Web-{13759E87-3D30-4928-8C9A-0643DFC8DE63}" dt="2024-12-08T16:12:06.394" v="0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TINOR ." userId="73e339597f740e8f" providerId="Windows Live" clId="Web-{13759E87-3D30-4928-8C9A-0643DFC8DE63}" dt="2024-12-08T16:12:09.457" v="1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TINOR ." userId="73e339597f740e8f" providerId="Windows Live" clId="Web-{13759E87-3D30-4928-8C9A-0643DFC8DE63}" dt="2024-12-08T16:13:26.850" v="5"/>
          <ac:spMkLst>
            <pc:docMk/>
            <pc:sldMk cId="109857222" sldId="256"/>
            <ac:spMk id="9" creationId="{2C627EC6-61A4-4CA2-925A-D9C31421C43E}"/>
          </ac:spMkLst>
        </pc:spChg>
        <pc:picChg chg="add del mod">
          <ac:chgData name="TINOR ." userId="73e339597f740e8f" providerId="Windows Live" clId="Web-{13759E87-3D30-4928-8C9A-0643DFC8DE63}" dt="2024-12-08T17:09:18.164" v="71"/>
          <ac:picMkLst>
            <pc:docMk/>
            <pc:sldMk cId="109857222" sldId="256"/>
            <ac:picMk id="2" creationId="{46E2EE71-4F3F-79B3-6AAB-6F9D8BAC320D}"/>
          </ac:picMkLst>
        </pc:picChg>
        <pc:picChg chg="add del mod">
          <ac:chgData name="TINOR ." userId="73e339597f740e8f" providerId="Windows Live" clId="Web-{13759E87-3D30-4928-8C9A-0643DFC8DE63}" dt="2024-12-08T16:51:55.189" v="62"/>
          <ac:picMkLst>
            <pc:docMk/>
            <pc:sldMk cId="109857222" sldId="256"/>
            <ac:picMk id="2" creationId="{AB854191-455B-4FF6-6B04-97BEC686FA7C}"/>
          </ac:picMkLst>
        </pc:picChg>
        <pc:picChg chg="add del mod">
          <ac:chgData name="TINOR ." userId="73e339597f740e8f" providerId="Windows Live" clId="Web-{13759E87-3D30-4928-8C9A-0643DFC8DE63}" dt="2024-12-08T16:52:20.299" v="66"/>
          <ac:picMkLst>
            <pc:docMk/>
            <pc:sldMk cId="109857222" sldId="256"/>
            <ac:picMk id="3" creationId="{DA05AAD8-F068-3A95-1F7A-6E29095E2E17}"/>
          </ac:picMkLst>
        </pc:picChg>
        <pc:picChg chg="add mod">
          <ac:chgData name="TINOR ." userId="73e339597f740e8f" providerId="Windows Live" clId="Web-{13759E87-3D30-4928-8C9A-0643DFC8DE63}" dt="2024-12-08T16:13:26.850" v="5"/>
          <ac:picMkLst>
            <pc:docMk/>
            <pc:sldMk cId="109857222" sldId="256"/>
            <ac:picMk id="4" creationId="{0014CD64-47FC-FB97-5EDA-B9F4268ED312}"/>
          </ac:picMkLst>
        </pc:picChg>
        <pc:picChg chg="add del mod">
          <ac:chgData name="TINOR ." userId="73e339597f740e8f" providerId="Windows Live" clId="Web-{13759E87-3D30-4928-8C9A-0643DFC8DE63}" dt="2024-12-08T17:15:00.003" v="92"/>
          <ac:picMkLst>
            <pc:docMk/>
            <pc:sldMk cId="109857222" sldId="256"/>
            <ac:picMk id="5" creationId="{6989F862-8AD6-CBB4-7E59-9174DA8BE4D5}"/>
          </ac:picMkLst>
        </pc:picChg>
      </pc:sldChg>
      <pc:sldChg chg="addSp modSp new mod setBg">
        <pc:chgData name="TINOR ." userId="73e339597f740e8f" providerId="Windows Live" clId="Web-{13759E87-3D30-4928-8C9A-0643DFC8DE63}" dt="2024-12-08T17:13:24.609" v="79" actId="1076"/>
        <pc:sldMkLst>
          <pc:docMk/>
          <pc:sldMk cId="596767990" sldId="257"/>
        </pc:sldMkLst>
        <pc:spChg chg="add">
          <ac:chgData name="TINOR ." userId="73e339597f740e8f" providerId="Windows Live" clId="Web-{13759E87-3D30-4928-8C9A-0643DFC8DE63}" dt="2024-12-08T16:14:36.572" v="10"/>
          <ac:spMkLst>
            <pc:docMk/>
            <pc:sldMk cId="596767990" sldId="257"/>
            <ac:spMk id="7" creationId="{2C627EC6-61A4-4CA2-925A-D9C31421C43E}"/>
          </ac:spMkLst>
        </pc:spChg>
        <pc:picChg chg="add mod">
          <ac:chgData name="TINOR ." userId="73e339597f740e8f" providerId="Windows Live" clId="Web-{13759E87-3D30-4928-8C9A-0643DFC8DE63}" dt="2024-12-08T16:14:36.572" v="10"/>
          <ac:picMkLst>
            <pc:docMk/>
            <pc:sldMk cId="596767990" sldId="257"/>
            <ac:picMk id="2" creationId="{58180DAC-E374-5F72-222D-6619137A873F}"/>
          </ac:picMkLst>
        </pc:picChg>
        <pc:picChg chg="add mod">
          <ac:chgData name="TINOR ." userId="73e339597f740e8f" providerId="Windows Live" clId="Web-{13759E87-3D30-4928-8C9A-0643DFC8DE63}" dt="2024-12-08T17:13:24.609" v="79" actId="1076"/>
          <ac:picMkLst>
            <pc:docMk/>
            <pc:sldMk cId="596767990" sldId="257"/>
            <ac:picMk id="4" creationId="{9349C9E7-F8B8-36D5-2D7F-27F6A01987DA}"/>
          </ac:picMkLst>
        </pc:picChg>
      </pc:sldChg>
      <pc:sldChg chg="addSp delSp modSp new mod setBg">
        <pc:chgData name="TINOR ." userId="73e339597f740e8f" providerId="Windows Live" clId="Web-{13759E87-3D30-4928-8C9A-0643DFC8DE63}" dt="2024-12-08T17:13:36.938" v="83" actId="1076"/>
        <pc:sldMkLst>
          <pc:docMk/>
          <pc:sldMk cId="3378966782" sldId="258"/>
        </pc:sldMkLst>
        <pc:spChg chg="add">
          <ac:chgData name="TINOR ." userId="73e339597f740e8f" providerId="Windows Live" clId="Web-{13759E87-3D30-4928-8C9A-0643DFC8DE63}" dt="2024-12-08T17:13:33.219" v="81"/>
          <ac:spMkLst>
            <pc:docMk/>
            <pc:sldMk cId="3378966782" sldId="258"/>
            <ac:spMk id="9" creationId="{2C627EC6-61A4-4CA2-925A-D9C31421C43E}"/>
          </ac:spMkLst>
        </pc:spChg>
        <pc:picChg chg="add mod">
          <ac:chgData name="TINOR ." userId="73e339597f740e8f" providerId="Windows Live" clId="Web-{13759E87-3D30-4928-8C9A-0643DFC8DE63}" dt="2024-12-08T17:13:33.219" v="81"/>
          <ac:picMkLst>
            <pc:docMk/>
            <pc:sldMk cId="3378966782" sldId="258"/>
            <ac:picMk id="2" creationId="{BF0E8B86-6B5F-B91D-6B38-B0645065D59E}"/>
          </ac:picMkLst>
        </pc:picChg>
        <pc:picChg chg="add del mod">
          <ac:chgData name="TINOR ." userId="73e339597f740e8f" providerId="Windows Live" clId="Web-{13759E87-3D30-4928-8C9A-0643DFC8DE63}" dt="2024-12-08T16:16:33.076" v="19"/>
          <ac:picMkLst>
            <pc:docMk/>
            <pc:sldMk cId="3378966782" sldId="258"/>
            <ac:picMk id="3" creationId="{7E4BC8E5-60C9-CF5C-5471-6CD8FB346494}"/>
          </ac:picMkLst>
        </pc:picChg>
        <pc:picChg chg="add mod">
          <ac:chgData name="TINOR ." userId="73e339597f740e8f" providerId="Windows Live" clId="Web-{13759E87-3D30-4928-8C9A-0643DFC8DE63}" dt="2024-12-08T17:13:36.938" v="83" actId="1076"/>
          <ac:picMkLst>
            <pc:docMk/>
            <pc:sldMk cId="3378966782" sldId="258"/>
            <ac:picMk id="4" creationId="{D9F3417B-0664-377B-27EF-9C6D76097025}"/>
          </ac:picMkLst>
        </pc:picChg>
      </pc:sldChg>
      <pc:sldChg chg="addSp modSp new">
        <pc:chgData name="TINOR ." userId="73e339597f740e8f" providerId="Windows Live" clId="Web-{13759E87-3D30-4928-8C9A-0643DFC8DE63}" dt="2024-12-08T17:13:43.282" v="84"/>
        <pc:sldMkLst>
          <pc:docMk/>
          <pc:sldMk cId="432119943" sldId="259"/>
        </pc:sldMkLst>
        <pc:picChg chg="add mod">
          <ac:chgData name="TINOR ." userId="73e339597f740e8f" providerId="Windows Live" clId="Web-{13759E87-3D30-4928-8C9A-0643DFC8DE63}" dt="2024-12-08T16:16:57.124" v="24" actId="1076"/>
          <ac:picMkLst>
            <pc:docMk/>
            <pc:sldMk cId="432119943" sldId="259"/>
            <ac:picMk id="2" creationId="{F743C131-D01D-EDFC-ABAC-9D176BC48DEB}"/>
          </ac:picMkLst>
        </pc:picChg>
        <pc:picChg chg="add">
          <ac:chgData name="TINOR ." userId="73e339597f740e8f" providerId="Windows Live" clId="Web-{13759E87-3D30-4928-8C9A-0643DFC8DE63}" dt="2024-12-08T17:13:43.282" v="84"/>
          <ac:picMkLst>
            <pc:docMk/>
            <pc:sldMk cId="432119943" sldId="259"/>
            <ac:picMk id="4" creationId="{E52C5C94-C77A-9B9E-9310-007DDC13663E}"/>
          </ac:picMkLst>
        </pc:picChg>
      </pc:sldChg>
      <pc:sldChg chg="addSp modSp new">
        <pc:chgData name="TINOR ." userId="73e339597f740e8f" providerId="Windows Live" clId="Web-{13759E87-3D30-4928-8C9A-0643DFC8DE63}" dt="2024-12-08T17:14:14.627" v="86" actId="1076"/>
        <pc:sldMkLst>
          <pc:docMk/>
          <pc:sldMk cId="4165928603" sldId="260"/>
        </pc:sldMkLst>
        <pc:picChg chg="add mod">
          <ac:chgData name="TINOR ." userId="73e339597f740e8f" providerId="Windows Live" clId="Web-{13759E87-3D30-4928-8C9A-0643DFC8DE63}" dt="2024-12-08T16:19:06.691" v="35" actId="1076"/>
          <ac:picMkLst>
            <pc:docMk/>
            <pc:sldMk cId="4165928603" sldId="260"/>
            <ac:picMk id="2" creationId="{0EDE3810-CFD0-E08D-37D8-7579F1C4A366}"/>
          </ac:picMkLst>
        </pc:picChg>
        <pc:picChg chg="add mod">
          <ac:chgData name="TINOR ." userId="73e339597f740e8f" providerId="Windows Live" clId="Web-{13759E87-3D30-4928-8C9A-0643DFC8DE63}" dt="2024-12-08T17:14:14.627" v="86" actId="1076"/>
          <ac:picMkLst>
            <pc:docMk/>
            <pc:sldMk cId="4165928603" sldId="260"/>
            <ac:picMk id="4" creationId="{4F5760B1-D00C-7A30-59C0-BF65D531A197}"/>
          </ac:picMkLst>
        </pc:picChg>
      </pc:sldChg>
      <pc:sldChg chg="addSp modSp new">
        <pc:chgData name="TINOR ." userId="73e339597f740e8f" providerId="Windows Live" clId="Web-{13759E87-3D30-4928-8C9A-0643DFC8DE63}" dt="2024-12-08T17:14:38.487" v="89" actId="1076"/>
        <pc:sldMkLst>
          <pc:docMk/>
          <pc:sldMk cId="1337032876" sldId="261"/>
        </pc:sldMkLst>
        <pc:picChg chg="add mod">
          <ac:chgData name="TINOR ." userId="73e339597f740e8f" providerId="Windows Live" clId="Web-{13759E87-3D30-4928-8C9A-0643DFC8DE63}" dt="2024-12-08T16:20:33.601" v="43" actId="1076"/>
          <ac:picMkLst>
            <pc:docMk/>
            <pc:sldMk cId="1337032876" sldId="261"/>
            <ac:picMk id="2" creationId="{D8BD299C-4107-BE70-C74A-AAB3B2482B97}"/>
          </ac:picMkLst>
        </pc:picChg>
        <pc:picChg chg="add mod">
          <ac:chgData name="TINOR ." userId="73e339597f740e8f" providerId="Windows Live" clId="Web-{13759E87-3D30-4928-8C9A-0643DFC8DE63}" dt="2024-12-08T17:14:38.487" v="89" actId="1076"/>
          <ac:picMkLst>
            <pc:docMk/>
            <pc:sldMk cId="1337032876" sldId="261"/>
            <ac:picMk id="4" creationId="{80E3A386-D5DC-6573-7458-9D2613BB8237}"/>
          </ac:picMkLst>
        </pc:picChg>
      </pc:sldChg>
      <pc:sldChg chg="addSp delSp modSp new">
        <pc:chgData name="TINOR ." userId="73e339597f740e8f" providerId="Windows Live" clId="Web-{13759E87-3D30-4928-8C9A-0643DFC8DE63}" dt="2024-12-08T16:26:37.818" v="53" actId="14100"/>
        <pc:sldMkLst>
          <pc:docMk/>
          <pc:sldMk cId="4163222232" sldId="262"/>
        </pc:sldMkLst>
        <pc:picChg chg="add del mod">
          <ac:chgData name="TINOR ." userId="73e339597f740e8f" providerId="Windows Live" clId="Web-{13759E87-3D30-4928-8C9A-0643DFC8DE63}" dt="2024-12-08T16:25:52.113" v="50"/>
          <ac:picMkLst>
            <pc:docMk/>
            <pc:sldMk cId="4163222232" sldId="262"/>
            <ac:picMk id="2" creationId="{38DC4DD5-8C35-1CBF-E53C-3FFF55DE03F9}"/>
          </ac:picMkLst>
        </pc:picChg>
        <pc:picChg chg="add mod">
          <ac:chgData name="TINOR ." userId="73e339597f740e8f" providerId="Windows Live" clId="Web-{13759E87-3D30-4928-8C9A-0643DFC8DE63}" dt="2024-12-08T16:26:37.818" v="53" actId="14100"/>
          <ac:picMkLst>
            <pc:docMk/>
            <pc:sldMk cId="4163222232" sldId="262"/>
            <ac:picMk id="3" creationId="{9D3DB4D3-8303-ACEC-F20C-5E6ECA5773BE}"/>
          </ac:picMkLst>
        </pc:picChg>
      </pc:sldChg>
      <pc:sldChg chg="addSp modSp new">
        <pc:chgData name="TINOR ." userId="73e339597f740e8f" providerId="Windows Live" clId="Web-{13759E87-3D30-4928-8C9A-0643DFC8DE63}" dt="2024-12-08T17:13:10.359" v="77" actId="1076"/>
        <pc:sldMkLst>
          <pc:docMk/>
          <pc:sldMk cId="245981031" sldId="263"/>
        </pc:sldMkLst>
        <pc:picChg chg="add mod">
          <ac:chgData name="TINOR ." userId="73e339597f740e8f" providerId="Windows Live" clId="Web-{13759E87-3D30-4928-8C9A-0643DFC8DE63}" dt="2024-12-08T16:49:22.983" v="58" actId="14100"/>
          <ac:picMkLst>
            <pc:docMk/>
            <pc:sldMk cId="245981031" sldId="263"/>
            <ac:picMk id="2" creationId="{20C00C56-5EA1-1968-9291-88A857E60F90}"/>
          </ac:picMkLst>
        </pc:picChg>
        <pc:picChg chg="add mod">
          <ac:chgData name="TINOR ." userId="73e339597f740e8f" providerId="Windows Live" clId="Web-{13759E87-3D30-4928-8C9A-0643DFC8DE63}" dt="2024-12-08T17:13:10.359" v="77" actId="1076"/>
          <ac:picMkLst>
            <pc:docMk/>
            <pc:sldMk cId="245981031" sldId="263"/>
            <ac:picMk id="3" creationId="{7E780DBE-7E7C-8D4F-480E-30F3C4D0D4C1}"/>
          </ac:picMkLst>
        </pc:picChg>
      </pc:sldChg>
      <pc:sldMasterChg chg="del delSldLayout">
        <pc:chgData name="TINOR ." userId="73e339597f740e8f" providerId="Windows Live" clId="Web-{13759E87-3D30-4928-8C9A-0643DFC8DE63}" dt="2024-12-08T16:13:26.850" v="5"/>
        <pc:sldMasterMkLst>
          <pc:docMk/>
          <pc:sldMasterMk cId="2460954070" sldId="2147483660"/>
        </pc:sldMasterMkLst>
        <pc:sldLayoutChg chg="del">
          <pc:chgData name="TINOR ." userId="73e339597f740e8f" providerId="Windows Live" clId="Web-{13759E87-3D30-4928-8C9A-0643DFC8DE63}" dt="2024-12-08T16:13:26.850" v="5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TINOR ." userId="73e339597f740e8f" providerId="Windows Live" clId="Web-{13759E87-3D30-4928-8C9A-0643DFC8DE63}" dt="2024-12-08T16:13:26.850" v="5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TINOR ." userId="73e339597f740e8f" providerId="Windows Live" clId="Web-{13759E87-3D30-4928-8C9A-0643DFC8DE63}" dt="2024-12-08T16:13:26.850" v="5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TINOR ." userId="73e339597f740e8f" providerId="Windows Live" clId="Web-{13759E87-3D30-4928-8C9A-0643DFC8DE63}" dt="2024-12-08T16:13:26.850" v="5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TINOR ." userId="73e339597f740e8f" providerId="Windows Live" clId="Web-{13759E87-3D30-4928-8C9A-0643DFC8DE63}" dt="2024-12-08T16:13:26.850" v="5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TINOR ." userId="73e339597f740e8f" providerId="Windows Live" clId="Web-{13759E87-3D30-4928-8C9A-0643DFC8DE63}" dt="2024-12-08T16:13:26.850" v="5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TINOR ." userId="73e339597f740e8f" providerId="Windows Live" clId="Web-{13759E87-3D30-4928-8C9A-0643DFC8DE63}" dt="2024-12-08T16:13:26.850" v="5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TINOR ." userId="73e339597f740e8f" providerId="Windows Live" clId="Web-{13759E87-3D30-4928-8C9A-0643DFC8DE63}" dt="2024-12-08T16:13:26.850" v="5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TINOR ." userId="73e339597f740e8f" providerId="Windows Live" clId="Web-{13759E87-3D30-4928-8C9A-0643DFC8DE63}" dt="2024-12-08T16:13:26.850" v="5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TINOR ." userId="73e339597f740e8f" providerId="Windows Live" clId="Web-{13759E87-3D30-4928-8C9A-0643DFC8DE63}" dt="2024-12-08T16:13:26.850" v="5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TINOR ." userId="73e339597f740e8f" providerId="Windows Live" clId="Web-{13759E87-3D30-4928-8C9A-0643DFC8DE63}" dt="2024-12-08T16:13:26.850" v="5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">
        <pc:chgData name="TINOR ." userId="73e339597f740e8f" providerId="Windows Live" clId="Web-{13759E87-3D30-4928-8C9A-0643DFC8DE63}" dt="2024-12-08T16:13:26.850" v="5"/>
        <pc:sldMasterMkLst>
          <pc:docMk/>
          <pc:sldMasterMk cId="1301440875" sldId="2147483698"/>
        </pc:sldMasterMkLst>
        <pc:sldLayoutChg chg="add">
          <pc:chgData name="TINOR ." userId="73e339597f740e8f" providerId="Windows Live" clId="Web-{13759E87-3D30-4928-8C9A-0643DFC8DE63}" dt="2024-12-08T16:13:26.850" v="5"/>
          <pc:sldLayoutMkLst>
            <pc:docMk/>
            <pc:sldMasterMk cId="1301440875" sldId="2147483698"/>
            <pc:sldLayoutMk cId="820767861" sldId="2147483687"/>
          </pc:sldLayoutMkLst>
        </pc:sldLayoutChg>
        <pc:sldLayoutChg chg="add">
          <pc:chgData name="TINOR ." userId="73e339597f740e8f" providerId="Windows Live" clId="Web-{13759E87-3D30-4928-8C9A-0643DFC8DE63}" dt="2024-12-08T16:13:26.850" v="5"/>
          <pc:sldLayoutMkLst>
            <pc:docMk/>
            <pc:sldMasterMk cId="1301440875" sldId="2147483698"/>
            <pc:sldLayoutMk cId="1267787235" sldId="2147483688"/>
          </pc:sldLayoutMkLst>
        </pc:sldLayoutChg>
        <pc:sldLayoutChg chg="add">
          <pc:chgData name="TINOR ." userId="73e339597f740e8f" providerId="Windows Live" clId="Web-{13759E87-3D30-4928-8C9A-0643DFC8DE63}" dt="2024-12-08T16:13:26.850" v="5"/>
          <pc:sldLayoutMkLst>
            <pc:docMk/>
            <pc:sldMasterMk cId="1301440875" sldId="2147483698"/>
            <pc:sldLayoutMk cId="2762436726" sldId="2147483689"/>
          </pc:sldLayoutMkLst>
        </pc:sldLayoutChg>
        <pc:sldLayoutChg chg="add">
          <pc:chgData name="TINOR ." userId="73e339597f740e8f" providerId="Windows Live" clId="Web-{13759E87-3D30-4928-8C9A-0643DFC8DE63}" dt="2024-12-08T16:13:26.850" v="5"/>
          <pc:sldLayoutMkLst>
            <pc:docMk/>
            <pc:sldMasterMk cId="1301440875" sldId="2147483698"/>
            <pc:sldLayoutMk cId="2531428606" sldId="2147483690"/>
          </pc:sldLayoutMkLst>
        </pc:sldLayoutChg>
        <pc:sldLayoutChg chg="add">
          <pc:chgData name="TINOR ." userId="73e339597f740e8f" providerId="Windows Live" clId="Web-{13759E87-3D30-4928-8C9A-0643DFC8DE63}" dt="2024-12-08T16:13:26.850" v="5"/>
          <pc:sldLayoutMkLst>
            <pc:docMk/>
            <pc:sldMasterMk cId="1301440875" sldId="2147483698"/>
            <pc:sldLayoutMk cId="784593468" sldId="2147483691"/>
          </pc:sldLayoutMkLst>
        </pc:sldLayoutChg>
        <pc:sldLayoutChg chg="add">
          <pc:chgData name="TINOR ." userId="73e339597f740e8f" providerId="Windows Live" clId="Web-{13759E87-3D30-4928-8C9A-0643DFC8DE63}" dt="2024-12-08T16:13:26.850" v="5"/>
          <pc:sldLayoutMkLst>
            <pc:docMk/>
            <pc:sldMasterMk cId="1301440875" sldId="2147483698"/>
            <pc:sldLayoutMk cId="2018161418" sldId="2147483692"/>
          </pc:sldLayoutMkLst>
        </pc:sldLayoutChg>
        <pc:sldLayoutChg chg="add">
          <pc:chgData name="TINOR ." userId="73e339597f740e8f" providerId="Windows Live" clId="Web-{13759E87-3D30-4928-8C9A-0643DFC8DE63}" dt="2024-12-08T16:13:26.850" v="5"/>
          <pc:sldLayoutMkLst>
            <pc:docMk/>
            <pc:sldMasterMk cId="1301440875" sldId="2147483698"/>
            <pc:sldLayoutMk cId="819586898" sldId="2147483693"/>
          </pc:sldLayoutMkLst>
        </pc:sldLayoutChg>
        <pc:sldLayoutChg chg="add">
          <pc:chgData name="TINOR ." userId="73e339597f740e8f" providerId="Windows Live" clId="Web-{13759E87-3D30-4928-8C9A-0643DFC8DE63}" dt="2024-12-08T16:13:26.850" v="5"/>
          <pc:sldLayoutMkLst>
            <pc:docMk/>
            <pc:sldMasterMk cId="1301440875" sldId="2147483698"/>
            <pc:sldLayoutMk cId="4230153727" sldId="2147483694"/>
          </pc:sldLayoutMkLst>
        </pc:sldLayoutChg>
        <pc:sldLayoutChg chg="add">
          <pc:chgData name="TINOR ." userId="73e339597f740e8f" providerId="Windows Live" clId="Web-{13759E87-3D30-4928-8C9A-0643DFC8DE63}" dt="2024-12-08T16:13:26.850" v="5"/>
          <pc:sldLayoutMkLst>
            <pc:docMk/>
            <pc:sldMasterMk cId="1301440875" sldId="2147483698"/>
            <pc:sldLayoutMk cId="14279650" sldId="2147483695"/>
          </pc:sldLayoutMkLst>
        </pc:sldLayoutChg>
        <pc:sldLayoutChg chg="add">
          <pc:chgData name="TINOR ." userId="73e339597f740e8f" providerId="Windows Live" clId="Web-{13759E87-3D30-4928-8C9A-0643DFC8DE63}" dt="2024-12-08T16:13:26.850" v="5"/>
          <pc:sldLayoutMkLst>
            <pc:docMk/>
            <pc:sldMasterMk cId="1301440875" sldId="2147483698"/>
            <pc:sldLayoutMk cId="3497317725" sldId="2147483696"/>
          </pc:sldLayoutMkLst>
        </pc:sldLayoutChg>
        <pc:sldLayoutChg chg="add">
          <pc:chgData name="TINOR ." userId="73e339597f740e8f" providerId="Windows Live" clId="Web-{13759E87-3D30-4928-8C9A-0643DFC8DE63}" dt="2024-12-08T16:13:26.850" v="5"/>
          <pc:sldLayoutMkLst>
            <pc:docMk/>
            <pc:sldMasterMk cId="1301440875" sldId="2147483698"/>
            <pc:sldLayoutMk cId="2198324247" sldId="2147483697"/>
          </pc:sldLayoutMkLst>
        </pc:sldLayoutChg>
      </pc:sldMaster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19586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28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61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153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9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317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324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93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67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787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436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12/8/2024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4408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1" r:id="rId6"/>
    <p:sldLayoutId id="2147483687" r:id="rId7"/>
    <p:sldLayoutId id="2147483688" r:id="rId8"/>
    <p:sldLayoutId id="2147483689" r:id="rId9"/>
    <p:sldLayoutId id="2147483690" r:id="rId10"/>
    <p:sldLayoutId id="214748369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people in a pile of garbage&#10;&#10;Description automatically generated">
            <a:extLst>
              <a:ext uri="{FF2B5EF4-FFF2-40B4-BE49-F238E27FC236}">
                <a16:creationId xmlns:a16="http://schemas.microsoft.com/office/drawing/2014/main" id="{0014CD64-47FC-FB97-5EDA-B9F4268ED3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C00C56-5EA1-1968-9291-88A857E60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32"/>
            <a:ext cx="12422037" cy="6978533"/>
          </a:xfrm>
          <a:prstGeom prst="rect">
            <a:avLst/>
          </a:prstGeom>
        </p:spPr>
      </p:pic>
      <p:pic>
        <p:nvPicPr>
          <p:cNvPr id="3" name="Picture 2" descr="A logo with text overlay&#10;&#10;Description automatically generated">
            <a:extLst>
              <a:ext uri="{FF2B5EF4-FFF2-40B4-BE49-F238E27FC236}">
                <a16:creationId xmlns:a16="http://schemas.microsoft.com/office/drawing/2014/main" id="{7E780DBE-7E7C-8D4F-480E-30F3C4D0D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8782" y="155575"/>
            <a:ext cx="1048102" cy="105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1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group of images of garbage and trash&#10;&#10;Description automatically generated">
            <a:extLst>
              <a:ext uri="{FF2B5EF4-FFF2-40B4-BE49-F238E27FC236}">
                <a16:creationId xmlns:a16="http://schemas.microsoft.com/office/drawing/2014/main" id="{58180DAC-E374-5F72-222D-6619137A87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4" name="Picture 3" descr="A logo with text overlay&#10;&#10;Description automatically generated">
            <a:extLst>
              <a:ext uri="{FF2B5EF4-FFF2-40B4-BE49-F238E27FC236}">
                <a16:creationId xmlns:a16="http://schemas.microsoft.com/office/drawing/2014/main" id="{9349C9E7-F8B8-36D5-2D7F-27F6A0198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4857" y="169952"/>
            <a:ext cx="1048102" cy="105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767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27EC6-61A4-4CA2-925A-D9C31421C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lose-up of a chess board&#10;&#10;Description automatically generated">
            <a:extLst>
              <a:ext uri="{FF2B5EF4-FFF2-40B4-BE49-F238E27FC236}">
                <a16:creationId xmlns:a16="http://schemas.microsoft.com/office/drawing/2014/main" id="{BF0E8B86-6B5F-B91D-6B38-B0645065D5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4" name="Picture 3" descr="A logo with text overlay&#10;&#10;Description automatically generated">
            <a:extLst>
              <a:ext uri="{FF2B5EF4-FFF2-40B4-BE49-F238E27FC236}">
                <a16:creationId xmlns:a16="http://schemas.microsoft.com/office/drawing/2014/main" id="{D9F3417B-0664-377B-27EF-9C6D76097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532" y="155309"/>
            <a:ext cx="1048102" cy="105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966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een and white text on a white background&#10;&#10;Description automatically generated">
            <a:extLst>
              <a:ext uri="{FF2B5EF4-FFF2-40B4-BE49-F238E27FC236}">
                <a16:creationId xmlns:a16="http://schemas.microsoft.com/office/drawing/2014/main" id="{F743C131-D01D-EDFC-ABAC-9D176BC48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397"/>
            <a:ext cx="12206377" cy="6884417"/>
          </a:xfrm>
          <a:prstGeom prst="rect">
            <a:avLst/>
          </a:prstGeom>
        </p:spPr>
      </p:pic>
      <p:pic>
        <p:nvPicPr>
          <p:cNvPr id="4" name="Picture 3" descr="A logo with text overlay&#10;&#10;Description automatically generated">
            <a:extLst>
              <a:ext uri="{FF2B5EF4-FFF2-40B4-BE49-F238E27FC236}">
                <a16:creationId xmlns:a16="http://schemas.microsoft.com/office/drawing/2014/main" id="{E52C5C94-C77A-9B9E-9310-007DDC136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8782" y="155575"/>
            <a:ext cx="1048102" cy="105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119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ollage of images of people and a dumpster&#10;&#10;Description automatically generated">
            <a:extLst>
              <a:ext uri="{FF2B5EF4-FFF2-40B4-BE49-F238E27FC236}">
                <a16:creationId xmlns:a16="http://schemas.microsoft.com/office/drawing/2014/main" id="{0EDE3810-CFD0-E08D-37D8-7579F1C4A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130" y="4165"/>
            <a:ext cx="12462240" cy="7018737"/>
          </a:xfrm>
          <a:prstGeom prst="rect">
            <a:avLst/>
          </a:prstGeom>
        </p:spPr>
      </p:pic>
      <p:pic>
        <p:nvPicPr>
          <p:cNvPr id="4" name="Picture 3" descr="A logo with text overlay&#10;&#10;Description automatically generated">
            <a:extLst>
              <a:ext uri="{FF2B5EF4-FFF2-40B4-BE49-F238E27FC236}">
                <a16:creationId xmlns:a16="http://schemas.microsoft.com/office/drawing/2014/main" id="{4F5760B1-D00C-7A30-59C0-BF65D531A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4254" y="227462"/>
            <a:ext cx="1048102" cy="105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928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een rectangular sign with white text&#10;&#10;Description automatically generated">
            <a:extLst>
              <a:ext uri="{FF2B5EF4-FFF2-40B4-BE49-F238E27FC236}">
                <a16:creationId xmlns:a16="http://schemas.microsoft.com/office/drawing/2014/main" id="{D8BD299C-4107-BE70-C74A-AAB3B2482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397" y="4432"/>
            <a:ext cx="12465169" cy="6949778"/>
          </a:xfrm>
          <a:prstGeom prst="rect">
            <a:avLst/>
          </a:prstGeom>
        </p:spPr>
      </p:pic>
      <p:pic>
        <p:nvPicPr>
          <p:cNvPr id="4" name="Picture 3" descr="A logo with text overlay&#10;&#10;Description automatically generated">
            <a:extLst>
              <a:ext uri="{FF2B5EF4-FFF2-40B4-BE49-F238E27FC236}">
                <a16:creationId xmlns:a16="http://schemas.microsoft.com/office/drawing/2014/main" id="{80E3A386-D5DC-6573-7458-9D2613BB8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71" y="241839"/>
            <a:ext cx="1048102" cy="105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032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holding a phone to his ear&#10;&#10;Description automatically generated">
            <a:extLst>
              <a:ext uri="{FF2B5EF4-FFF2-40B4-BE49-F238E27FC236}">
                <a16:creationId xmlns:a16="http://schemas.microsoft.com/office/drawing/2014/main" id="{9D3DB4D3-8303-ACEC-F20C-5E6ECA577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6218"/>
            <a:ext cx="12191998" cy="687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222232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Leaf">
      <a:dk1>
        <a:sysClr val="windowText" lastClr="000000"/>
      </a:dk1>
      <a:lt1>
        <a:sysClr val="window" lastClr="FFFFFF"/>
      </a:lt1>
      <a:dk2>
        <a:srgbClr val="732124"/>
      </a:dk2>
      <a:lt2>
        <a:srgbClr val="F0EDE5"/>
      </a:lt2>
      <a:accent1>
        <a:srgbClr val="D34817"/>
      </a:accent1>
      <a:accent2>
        <a:srgbClr val="A68D65"/>
      </a:accent2>
      <a:accent3>
        <a:srgbClr val="728377"/>
      </a:accent3>
      <a:accent4>
        <a:srgbClr val="B4797B"/>
      </a:accent4>
      <a:accent5>
        <a:srgbClr val="CE8439"/>
      </a:accent5>
      <a:accent6>
        <a:srgbClr val="CF3A2A"/>
      </a:accent6>
      <a:hlink>
        <a:srgbClr val="D06853"/>
      </a:hlink>
      <a:folHlink>
        <a:srgbClr val="B67779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LeafVTI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74</cp:revision>
  <dcterms:created xsi:type="dcterms:W3CDTF">2024-12-08T16:10:58Z</dcterms:created>
  <dcterms:modified xsi:type="dcterms:W3CDTF">2024-12-08T17:15:02Z</dcterms:modified>
</cp:coreProperties>
</file>

<file path=docProps/thumbnail.jpeg>
</file>